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3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4BB9-A7A3-B04E-8AEF-ACF4AF3411C8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4A5FD-9DFA-EB4B-A585-5253979D6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5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94A5FD-9DFA-EB4B-A585-5253979D61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5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8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6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2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0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0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2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7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7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2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2F517-03F5-3E44-8821-1BDC932D0F7B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23279-64C9-4F47-99E2-065549346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6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38713"/>
              </p:ext>
            </p:extLst>
          </p:nvPr>
        </p:nvGraphicFramePr>
        <p:xfrm>
          <a:off x="368135" y="225634"/>
          <a:ext cx="11649694" cy="6009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4847"/>
                <a:gridCol w="5824847"/>
              </a:tblGrid>
              <a:tr h="3408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Circumcision </a:t>
                      </a:r>
                      <a:r>
                        <a:rPr lang="en-US" dirty="0" smtClean="0"/>
                        <a:t>Model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dirty="0" smtClean="0"/>
                        <a:t>Tool</a:t>
                      </a:r>
                      <a:endParaRPr lang="en-US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Tool Handle Design for Dexterous Surgical Tools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26013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Improving Endoscopy Control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Assistive Robotic Trocar Holder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053" y="4416770"/>
            <a:ext cx="3620654" cy="2036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14546" r="7186" b="4935"/>
          <a:stretch/>
        </p:blipFill>
        <p:spPr>
          <a:xfrm>
            <a:off x="7255822" y="711993"/>
            <a:ext cx="3685806" cy="2669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45" y="610752"/>
            <a:ext cx="3800105" cy="28500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25327" y="4357710"/>
            <a:ext cx="2701596" cy="20261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19046" r="12511" b="10651"/>
          <a:stretch/>
        </p:blipFill>
        <p:spPr>
          <a:xfrm>
            <a:off x="499503" y="3990810"/>
            <a:ext cx="3267202" cy="270159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-143841" y="6692407"/>
            <a:ext cx="3458538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" dirty="0" smtClean="0"/>
              <a:t>http://</a:t>
            </a:r>
            <a:r>
              <a:rPr lang="en-US" sz="400" dirty="0" err="1" smtClean="0"/>
              <a:t>compass.xbox.com</a:t>
            </a:r>
            <a:r>
              <a:rPr lang="en-US" sz="400" dirty="0" smtClean="0"/>
              <a:t>/assets/d3/d8/d3d83d26-d0df-49b8-9ad2-f213425a091d.jpg?n=X1-Wireless-Controller-Black_Gallery_1056x594_02.jpg</a:t>
            </a:r>
            <a:endParaRPr lang="en-US" sz="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257" y="6211672"/>
            <a:ext cx="2184724" cy="5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35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22</Words>
  <Application>Microsoft Macintosh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Arushri Swarup</dc:creator>
  <cp:lastModifiedBy>Arushri Swarup</cp:lastModifiedBy>
  <cp:revision>9</cp:revision>
  <dcterms:created xsi:type="dcterms:W3CDTF">2017-09-11T16:15:07Z</dcterms:created>
  <dcterms:modified xsi:type="dcterms:W3CDTF">2017-09-12T04:56:54Z</dcterms:modified>
</cp:coreProperties>
</file>